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TODO</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2604</TotalTime>
  <Words>5984</Words>
  <Application>Microsoft Macintosh PowerPoint</Application>
  <PresentationFormat>Widescreen</PresentationFormat>
  <Paragraphs>737</Paragraphs>
  <Slides>89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144</cp:revision>
  <dcterms:created xsi:type="dcterms:W3CDTF">2016-04-26T11:03:39Z</dcterms:created>
  <dcterms:modified xsi:type="dcterms:W3CDTF">2016-05-06T13:47:12Z</dcterms:modified>
</cp:coreProperties>
</file>